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2063b1e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2063b1e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6fe475c7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6fe475c7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ef9323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9ef9323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2063b1e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2063b1e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18ecb64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18ecb64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18ecb6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18ecb6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6fe475c7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6fe475c7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100815e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100815e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100815e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100815e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00815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100815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6fe475c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a6fe475c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100815e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100815e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100815ee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100815ee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00815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100815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8bbeedd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8bbeedd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bbeedd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bbeedd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8bbeed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8bbeed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8bbeedd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8bbeedd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bbeedd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bbeedd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bbeedd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8bbeedd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9ef9323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9ef9323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6fe475c7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6fe475c7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9ef9323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9ef9323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bbeed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bbeed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9ef9323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9ef9323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9ef932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9ef932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9ef9323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9ef9323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9ef9323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9ef9323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2063b1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2063b1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8bbeedd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8bbeedd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6fe475c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6fe475c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6fe475c7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6fe475c7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6fe475c7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6fe475c7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6fe475c7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6fe475c7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6fe475c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6fe475c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e475c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e475c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14.jpg"/><Relationship Id="rId7" Type="http://schemas.openxmlformats.org/officeDocument/2006/relationships/image" Target="../media/image18.jpg"/><Relationship Id="rId8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3.png"/><Relationship Id="rId6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8.gif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2.png"/><Relationship Id="rId6" Type="http://schemas.openxmlformats.org/officeDocument/2006/relationships/image" Target="../media/image55.gif"/><Relationship Id="rId7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4.png"/><Relationship Id="rId6" Type="http://schemas.openxmlformats.org/officeDocument/2006/relationships/image" Target="../media/image60.gif"/><Relationship Id="rId7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69.png"/><Relationship Id="rId7" Type="http://schemas.openxmlformats.org/officeDocument/2006/relationships/image" Target="../media/image6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65.gif"/><Relationship Id="rId7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1.gif"/><Relationship Id="rId6" Type="http://schemas.openxmlformats.org/officeDocument/2006/relationships/image" Target="../media/image54.png"/><Relationship Id="rId7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2784100" y="70575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925" y="649875"/>
            <a:ext cx="6882424" cy="40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79300" y="1210650"/>
            <a:ext cx="902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Menú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898325" y="631350"/>
            <a:ext cx="1610400" cy="37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2"/>
          <p:cNvCxnSpPr>
            <a:stCxn id="144" idx="1"/>
            <a:endCxn id="146" idx="0"/>
          </p:cNvCxnSpPr>
          <p:nvPr/>
        </p:nvCxnSpPr>
        <p:spPr>
          <a:xfrm flipH="1">
            <a:off x="465725" y="820650"/>
            <a:ext cx="432600" cy="46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2"/>
          <p:cNvSpPr txBox="1"/>
          <p:nvPr/>
        </p:nvSpPr>
        <p:spPr>
          <a:xfrm>
            <a:off x="4113150" y="4644225"/>
            <a:ext cx="99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Jugador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290000" y="1936000"/>
            <a:ext cx="572400" cy="750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22"/>
          <p:cNvCxnSpPr>
            <a:stCxn id="148" idx="2"/>
            <a:endCxn id="150" idx="0"/>
          </p:cNvCxnSpPr>
          <p:nvPr/>
        </p:nvCxnSpPr>
        <p:spPr>
          <a:xfrm>
            <a:off x="4576200" y="2686300"/>
            <a:ext cx="69900" cy="2042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/>
          <p:nvPr/>
        </p:nvSpPr>
        <p:spPr>
          <a:xfrm>
            <a:off x="4894450" y="1701550"/>
            <a:ext cx="1536900" cy="914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732850" y="300450"/>
            <a:ext cx="632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NPC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53" name="Google Shape;153;p22"/>
          <p:cNvCxnSpPr>
            <a:stCxn id="151" idx="0"/>
            <a:endCxn id="152" idx="2"/>
          </p:cNvCxnSpPr>
          <p:nvPr/>
        </p:nvCxnSpPr>
        <p:spPr>
          <a:xfrm flipH="1" rot="10800000">
            <a:off x="5662900" y="657550"/>
            <a:ext cx="386400" cy="104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6742050" y="721275"/>
            <a:ext cx="942000" cy="914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031300" y="173475"/>
            <a:ext cx="1152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Minimapa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56" name="Google Shape;156;p22"/>
          <p:cNvCxnSpPr>
            <a:stCxn id="154" idx="0"/>
            <a:endCxn id="157" idx="2"/>
          </p:cNvCxnSpPr>
          <p:nvPr/>
        </p:nvCxnSpPr>
        <p:spPr>
          <a:xfrm flipH="1" rot="10800000">
            <a:off x="7213050" y="537675"/>
            <a:ext cx="394500" cy="183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2"/>
          <p:cNvSpPr/>
          <p:nvPr/>
        </p:nvSpPr>
        <p:spPr>
          <a:xfrm>
            <a:off x="123675" y="1286925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148025" y="4728650"/>
            <a:ext cx="9960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7068800" y="282975"/>
            <a:ext cx="10776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707050" y="376650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5">
            <a:alphaModFix/>
          </a:blip>
          <a:srcRect b="85455" l="0" r="59884" t="0"/>
          <a:stretch/>
        </p:blipFill>
        <p:spPr>
          <a:xfrm>
            <a:off x="354875" y="442925"/>
            <a:ext cx="3545874" cy="63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439225"/>
            <a:ext cx="3735226" cy="2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025" y="278425"/>
            <a:ext cx="4130376" cy="2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25" y="2649475"/>
            <a:ext cx="4168301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31650"/>
            <a:ext cx="8352801" cy="4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00" y="324500"/>
            <a:ext cx="8661888" cy="4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10129" l="0" r="0" t="15276"/>
          <a:stretch/>
        </p:blipFill>
        <p:spPr>
          <a:xfrm>
            <a:off x="231425" y="839633"/>
            <a:ext cx="8582648" cy="24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6">
            <a:alphaModFix/>
          </a:blip>
          <a:srcRect b="11457" l="0" r="0" t="0"/>
          <a:stretch/>
        </p:blipFill>
        <p:spPr>
          <a:xfrm>
            <a:off x="231413" y="3263950"/>
            <a:ext cx="8582674" cy="17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5">
            <a:alphaModFix/>
          </a:blip>
          <a:srcRect b="0" l="0" r="0" t="3288"/>
          <a:stretch/>
        </p:blipFill>
        <p:spPr>
          <a:xfrm>
            <a:off x="332650" y="935825"/>
            <a:ext cx="8586623" cy="393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" y="764275"/>
            <a:ext cx="8448509" cy="3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6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" y="802150"/>
            <a:ext cx="8373346" cy="3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5">
            <a:alphaModFix/>
          </a:blip>
          <a:srcRect b="85544" l="0" r="70429" t="0"/>
          <a:stretch/>
        </p:blipFill>
        <p:spPr>
          <a:xfrm>
            <a:off x="426225" y="300350"/>
            <a:ext cx="2660575" cy="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25" y="971001"/>
            <a:ext cx="8045370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5">
            <a:alphaModFix/>
          </a:blip>
          <a:srcRect b="85295" l="0" r="62315" t="0"/>
          <a:stretch/>
        </p:blipFill>
        <p:spPr>
          <a:xfrm>
            <a:off x="317875" y="373875"/>
            <a:ext cx="3052501" cy="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00" y="920525"/>
            <a:ext cx="846757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51240" l="21368" r="14363" t="26400"/>
          <a:stretch/>
        </p:blipFill>
        <p:spPr>
          <a:xfrm>
            <a:off x="2375625" y="222025"/>
            <a:ext cx="3641146" cy="8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6">
            <a:alphaModFix/>
          </a:blip>
          <a:srcRect b="42279" l="0" r="25914" t="0"/>
          <a:stretch/>
        </p:blipFill>
        <p:spPr>
          <a:xfrm>
            <a:off x="1044525" y="1117525"/>
            <a:ext cx="7587800" cy="32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5">
            <a:alphaModFix/>
          </a:blip>
          <a:srcRect b="85397" l="0" r="84046" t="0"/>
          <a:stretch/>
        </p:blipFill>
        <p:spPr>
          <a:xfrm>
            <a:off x="327400" y="410850"/>
            <a:ext cx="1354274" cy="6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6">
            <a:alphaModFix/>
          </a:blip>
          <a:srcRect b="28545" l="0" r="4434" t="0"/>
          <a:stretch/>
        </p:blipFill>
        <p:spPr>
          <a:xfrm>
            <a:off x="354875" y="989675"/>
            <a:ext cx="8301050" cy="29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5">
            <a:alphaModFix/>
          </a:blip>
          <a:srcRect b="79080" l="0" r="75408" t="1208"/>
          <a:stretch/>
        </p:blipFill>
        <p:spPr>
          <a:xfrm>
            <a:off x="145475" y="412400"/>
            <a:ext cx="2338975" cy="9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00" y="583800"/>
            <a:ext cx="7674899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5">
            <a:alphaModFix/>
          </a:blip>
          <a:srcRect b="84015" l="0" r="20293" t="3276"/>
          <a:stretch/>
        </p:blipFill>
        <p:spPr>
          <a:xfrm>
            <a:off x="256000" y="354125"/>
            <a:ext cx="7211325" cy="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978050"/>
            <a:ext cx="8179538" cy="38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5">
            <a:alphaModFix/>
          </a:blip>
          <a:srcRect b="20312" l="0" r="6751" t="0"/>
          <a:stretch/>
        </p:blipFill>
        <p:spPr>
          <a:xfrm>
            <a:off x="354875" y="767475"/>
            <a:ext cx="8241449" cy="33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25" y="750750"/>
            <a:ext cx="8526952" cy="40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5">
            <a:alphaModFix/>
          </a:blip>
          <a:srcRect b="87319" l="0" r="74358" t="0"/>
          <a:stretch/>
        </p:blipFill>
        <p:spPr>
          <a:xfrm>
            <a:off x="272825" y="175550"/>
            <a:ext cx="2811224" cy="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5" y="795100"/>
            <a:ext cx="8388283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5">
            <a:alphaModFix/>
          </a:blip>
          <a:srcRect b="85760" l="0" r="69967" t="0"/>
          <a:stretch/>
        </p:blipFill>
        <p:spPr>
          <a:xfrm>
            <a:off x="300400" y="293750"/>
            <a:ext cx="2577426" cy="6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6">
            <a:alphaModFix/>
          </a:blip>
          <a:srcRect b="30757" l="0" r="0" t="0"/>
          <a:stretch/>
        </p:blipFill>
        <p:spPr>
          <a:xfrm>
            <a:off x="354875" y="886550"/>
            <a:ext cx="8547251" cy="2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5">
            <a:alphaModFix/>
          </a:blip>
          <a:srcRect b="86890" l="0" r="73630" t="0"/>
          <a:stretch/>
        </p:blipFill>
        <p:spPr>
          <a:xfrm>
            <a:off x="322625" y="373875"/>
            <a:ext cx="2161176" cy="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6">
            <a:alphaModFix/>
          </a:blip>
          <a:srcRect b="31417" l="0" r="1768" t="0"/>
          <a:stretch/>
        </p:blipFill>
        <p:spPr>
          <a:xfrm>
            <a:off x="398825" y="974425"/>
            <a:ext cx="8398875" cy="2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5">
            <a:alphaModFix/>
          </a:blip>
          <a:srcRect b="0" l="0" r="0" t="46501"/>
          <a:stretch/>
        </p:blipFill>
        <p:spPr>
          <a:xfrm>
            <a:off x="176575" y="2668650"/>
            <a:ext cx="8337301" cy="2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6">
            <a:alphaModFix/>
          </a:blip>
          <a:srcRect b="47274" l="0" r="0" t="0"/>
          <a:stretch/>
        </p:blipFill>
        <p:spPr>
          <a:xfrm>
            <a:off x="405700" y="835175"/>
            <a:ext cx="8150374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0" y="806700"/>
            <a:ext cx="8777723" cy="4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 b="82132" l="0" r="0" t="0"/>
          <a:stretch/>
        </p:blipFill>
        <p:spPr>
          <a:xfrm>
            <a:off x="354875" y="304800"/>
            <a:ext cx="8355047" cy="8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117500"/>
            <a:ext cx="7929176" cy="3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835175"/>
            <a:ext cx="847147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 rotWithShape="1">
          <a:blip r:embed="rId5">
            <a:alphaModFix/>
          </a:blip>
          <a:srcRect b="8941" l="10875" r="11886" t="0"/>
          <a:stretch/>
        </p:blipFill>
        <p:spPr>
          <a:xfrm>
            <a:off x="654875" y="2858175"/>
            <a:ext cx="3334925" cy="1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6">
            <a:alphaModFix/>
          </a:blip>
          <a:srcRect b="51451" l="0" r="0" t="0"/>
          <a:stretch/>
        </p:blipFill>
        <p:spPr>
          <a:xfrm>
            <a:off x="266300" y="893600"/>
            <a:ext cx="8543074" cy="19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 rotWithShape="1">
          <a:blip r:embed="rId5">
            <a:alphaModFix/>
          </a:blip>
          <a:srcRect b="50137" l="0" r="0" t="0"/>
          <a:stretch/>
        </p:blipFill>
        <p:spPr>
          <a:xfrm>
            <a:off x="274525" y="880650"/>
            <a:ext cx="8482249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 rotWithShape="1">
          <a:blip r:embed="rId6">
            <a:alphaModFix/>
          </a:blip>
          <a:srcRect b="0" l="0" r="0" t="24710"/>
          <a:stretch/>
        </p:blipFill>
        <p:spPr>
          <a:xfrm>
            <a:off x="3708600" y="2942550"/>
            <a:ext cx="2518550" cy="1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 rotWithShape="1">
          <a:blip r:embed="rId5">
            <a:alphaModFix/>
          </a:blip>
          <a:srcRect b="40415" l="0" r="0" t="0"/>
          <a:stretch/>
        </p:blipFill>
        <p:spPr>
          <a:xfrm>
            <a:off x="297275" y="873100"/>
            <a:ext cx="8482249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 rotWithShape="1">
          <a:blip r:embed="rId6">
            <a:alphaModFix/>
          </a:blip>
          <a:srcRect b="7172" l="9942" r="0" t="38902"/>
          <a:stretch/>
        </p:blipFill>
        <p:spPr>
          <a:xfrm>
            <a:off x="617275" y="3296500"/>
            <a:ext cx="2694700" cy="1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25" y="857951"/>
            <a:ext cx="8482245" cy="40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 rotWithShape="1">
          <a:blip r:embed="rId7">
            <a:alphaModFix/>
          </a:blip>
          <a:srcRect b="7672" l="22553" r="865" t="21998"/>
          <a:stretch/>
        </p:blipFill>
        <p:spPr>
          <a:xfrm>
            <a:off x="698375" y="3519350"/>
            <a:ext cx="1972676" cy="1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6">
            <a:alphaModFix/>
          </a:blip>
          <a:srcRect b="-3156" l="0" r="0" t="25031"/>
          <a:stretch/>
        </p:blipFill>
        <p:spPr>
          <a:xfrm>
            <a:off x="6041500" y="209625"/>
            <a:ext cx="2063299" cy="15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7">
            <a:alphaModFix/>
          </a:blip>
          <a:srcRect b="19813" l="0" r="0" t="0"/>
          <a:stretch/>
        </p:blipFill>
        <p:spPr>
          <a:xfrm>
            <a:off x="423050" y="938925"/>
            <a:ext cx="8446998" cy="3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5">
            <a:alphaModFix/>
          </a:blip>
          <a:srcRect b="24985" l="0" r="0" t="21467"/>
          <a:stretch/>
        </p:blipFill>
        <p:spPr>
          <a:xfrm>
            <a:off x="5597075" y="242800"/>
            <a:ext cx="2730675" cy="1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50" y="842200"/>
            <a:ext cx="8310350" cy="40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 rotWithShape="1">
          <a:blip r:embed="rId5">
            <a:alphaModFix/>
          </a:blip>
          <a:srcRect b="25799" l="0" r="19315" t="0"/>
          <a:stretch/>
        </p:blipFill>
        <p:spPr>
          <a:xfrm>
            <a:off x="339625" y="561950"/>
            <a:ext cx="8366349" cy="3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b="87882" l="0" r="0" t="0"/>
          <a:stretch/>
        </p:blipFill>
        <p:spPr>
          <a:xfrm>
            <a:off x="305175" y="384450"/>
            <a:ext cx="8397751" cy="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6">
            <a:alphaModFix/>
          </a:blip>
          <a:srcRect b="18619" l="0" r="3855" t="0"/>
          <a:stretch/>
        </p:blipFill>
        <p:spPr>
          <a:xfrm>
            <a:off x="275038" y="855150"/>
            <a:ext cx="8593925" cy="34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86167" l="0" r="38218" t="0"/>
          <a:stretch/>
        </p:blipFill>
        <p:spPr>
          <a:xfrm>
            <a:off x="359725" y="475400"/>
            <a:ext cx="5356652" cy="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6">
            <a:alphaModFix/>
          </a:blip>
          <a:srcRect b="31276" l="0" r="5006" t="0"/>
          <a:stretch/>
        </p:blipFill>
        <p:spPr>
          <a:xfrm>
            <a:off x="354875" y="1004300"/>
            <a:ext cx="8452475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5">
            <a:alphaModFix/>
          </a:blip>
          <a:srcRect b="87799" l="0" r="40008" t="0"/>
          <a:stretch/>
        </p:blipFill>
        <p:spPr>
          <a:xfrm>
            <a:off x="354875" y="454325"/>
            <a:ext cx="5133404" cy="51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6">
            <a:alphaModFix/>
          </a:blip>
          <a:srcRect b="24248" l="0" r="0" t="0"/>
          <a:stretch/>
        </p:blipFill>
        <p:spPr>
          <a:xfrm>
            <a:off x="321275" y="982400"/>
            <a:ext cx="8489699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389688" y="272525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778425"/>
            <a:ext cx="3740975" cy="23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850" y="272525"/>
            <a:ext cx="3837352" cy="23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2625" y="2571750"/>
            <a:ext cx="3867752" cy="242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825" y="2967275"/>
            <a:ext cx="3589526" cy="20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429163" y="240950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6">
            <a:alphaModFix/>
          </a:blip>
          <a:srcRect b="2789" l="535" r="3779" t="0"/>
          <a:stretch/>
        </p:blipFill>
        <p:spPr>
          <a:xfrm>
            <a:off x="354875" y="725775"/>
            <a:ext cx="4157527" cy="25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2402" y="138700"/>
            <a:ext cx="4326798" cy="278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713" y="3165650"/>
            <a:ext cx="3527852" cy="19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2475" y="2870150"/>
            <a:ext cx="3815376" cy="2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79" y="832700"/>
            <a:ext cx="6217125" cy="383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6">
            <a:alphaModFix/>
          </a:blip>
          <a:srcRect b="84467" l="0" r="65881" t="0"/>
          <a:stretch/>
        </p:blipFill>
        <p:spPr>
          <a:xfrm>
            <a:off x="2784100" y="70575"/>
            <a:ext cx="3015745" cy="6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708838" y="359175"/>
            <a:ext cx="902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Menú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1091250" y="853000"/>
            <a:ext cx="1289100" cy="32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1"/>
          <p:cNvCxnSpPr>
            <a:stCxn id="119" idx="3"/>
            <a:endCxn id="117" idx="0"/>
          </p:cNvCxnSpPr>
          <p:nvPr/>
        </p:nvCxnSpPr>
        <p:spPr>
          <a:xfrm>
            <a:off x="1406400" y="592150"/>
            <a:ext cx="329400" cy="261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1"/>
          <p:cNvSpPr/>
          <p:nvPr/>
        </p:nvSpPr>
        <p:spPr>
          <a:xfrm>
            <a:off x="722100" y="464800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2886100" y="1239325"/>
            <a:ext cx="2538600" cy="28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712700" y="2107275"/>
            <a:ext cx="1506600" cy="1376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5157550" y="2107125"/>
            <a:ext cx="1214400" cy="1376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24175" y="3501375"/>
            <a:ext cx="3744600" cy="755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6329550" y="432400"/>
            <a:ext cx="1803000" cy="357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6329550" y="432400"/>
            <a:ext cx="1803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Límite de tiempo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26" name="Google Shape;126;p21"/>
          <p:cNvCxnSpPr>
            <a:stCxn id="125" idx="1"/>
            <a:endCxn id="120" idx="3"/>
          </p:cNvCxnSpPr>
          <p:nvPr/>
        </p:nvCxnSpPr>
        <p:spPr>
          <a:xfrm flipH="1">
            <a:off x="5424750" y="610900"/>
            <a:ext cx="904800" cy="77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1"/>
          <p:cNvSpPr/>
          <p:nvPr/>
        </p:nvSpPr>
        <p:spPr>
          <a:xfrm>
            <a:off x="3254800" y="4733975"/>
            <a:ext cx="1289100" cy="357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281650" y="4733875"/>
            <a:ext cx="14412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Habilidades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29" name="Google Shape;129;p21"/>
          <p:cNvCxnSpPr>
            <a:stCxn id="128" idx="0"/>
            <a:endCxn id="123" idx="2"/>
          </p:cNvCxnSpPr>
          <p:nvPr/>
        </p:nvCxnSpPr>
        <p:spPr>
          <a:xfrm rot="10800000">
            <a:off x="3796450" y="4256575"/>
            <a:ext cx="205800" cy="477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1"/>
          <p:cNvSpPr txBox="1"/>
          <p:nvPr/>
        </p:nvSpPr>
        <p:spPr>
          <a:xfrm>
            <a:off x="7422175" y="3144375"/>
            <a:ext cx="1044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Enemigo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422175" y="3162225"/>
            <a:ext cx="996000" cy="32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1"/>
          <p:cNvCxnSpPr>
            <a:stCxn id="131" idx="0"/>
            <a:endCxn id="122" idx="3"/>
          </p:cNvCxnSpPr>
          <p:nvPr/>
        </p:nvCxnSpPr>
        <p:spPr>
          <a:xfrm rot="10800000">
            <a:off x="6371875" y="2795325"/>
            <a:ext cx="1548300" cy="366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1"/>
          <p:cNvSpPr/>
          <p:nvPr/>
        </p:nvSpPr>
        <p:spPr>
          <a:xfrm>
            <a:off x="95250" y="3944525"/>
            <a:ext cx="996000" cy="32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70800" y="3850475"/>
            <a:ext cx="1044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Jugador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35" name="Google Shape;135;p21"/>
          <p:cNvCxnSpPr>
            <a:stCxn id="133" idx="0"/>
            <a:endCxn id="121" idx="1"/>
          </p:cNvCxnSpPr>
          <p:nvPr/>
        </p:nvCxnSpPr>
        <p:spPr>
          <a:xfrm flipH="1" rot="10800000">
            <a:off x="593250" y="2795525"/>
            <a:ext cx="1119600" cy="114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